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E0A3-ABC6-4BE0-A832-080F9833FD77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C434-6228-44D8-8E07-E4B6625D744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قانون كرة القدم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السادسة </a:t>
            </a:r>
            <a:br>
              <a:rPr lang="ar-IQ" dirty="0" smtClean="0"/>
            </a:br>
            <a:r>
              <a:rPr lang="ar-IQ" dirty="0" smtClean="0"/>
              <a:t>الحكام المساعدون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يعين حكمان مساعدان مهمتهما خاضعة لقرار الحكم </a:t>
            </a:r>
            <a:r>
              <a:rPr lang="ar-IQ" dirty="0" err="1" smtClean="0"/>
              <a:t>ان</a:t>
            </a:r>
            <a:r>
              <a:rPr lang="ar-IQ" dirty="0" smtClean="0"/>
              <a:t> يبينا:</a:t>
            </a:r>
          </a:p>
          <a:p>
            <a:r>
              <a:rPr lang="ar-IQ" dirty="0" smtClean="0"/>
              <a:t>1-متى تكون الكرة بكاملها قد تجاوزت ميدان الملعب</a:t>
            </a:r>
          </a:p>
          <a:p>
            <a:r>
              <a:rPr lang="ar-IQ" dirty="0" smtClean="0"/>
              <a:t>2-</a:t>
            </a:r>
            <a:r>
              <a:rPr lang="ar-IQ" dirty="0" err="1" smtClean="0"/>
              <a:t>اي</a:t>
            </a:r>
            <a:r>
              <a:rPr lang="ar-IQ" dirty="0" smtClean="0"/>
              <a:t> الفريق له الحق في الركلة الركنية </a:t>
            </a:r>
            <a:r>
              <a:rPr lang="ar-IQ" dirty="0" err="1" smtClean="0"/>
              <a:t>ام</a:t>
            </a:r>
            <a:r>
              <a:rPr lang="ar-IQ" dirty="0" smtClean="0"/>
              <a:t> ركلة هدف</a:t>
            </a:r>
          </a:p>
          <a:p>
            <a:r>
              <a:rPr lang="ar-IQ" dirty="0" smtClean="0"/>
              <a:t>3-متى يعاقب اللاعب عندما يكون في موقف تسلل</a:t>
            </a:r>
          </a:p>
          <a:p>
            <a:r>
              <a:rPr lang="ar-IQ" dirty="0" smtClean="0"/>
              <a:t>4-عند طلب </a:t>
            </a:r>
            <a:r>
              <a:rPr lang="ar-IQ" dirty="0" err="1" smtClean="0"/>
              <a:t>اجراء</a:t>
            </a:r>
            <a:r>
              <a:rPr lang="ar-IQ" dirty="0" smtClean="0"/>
              <a:t> تبديل</a:t>
            </a:r>
          </a:p>
          <a:p>
            <a:r>
              <a:rPr lang="ar-IQ" dirty="0" smtClean="0"/>
              <a:t>5-عند حدوث سلوك سيئ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اي</a:t>
            </a:r>
            <a:r>
              <a:rPr lang="ar-IQ" dirty="0" smtClean="0"/>
              <a:t> حادثه </a:t>
            </a:r>
            <a:r>
              <a:rPr lang="ar-IQ" dirty="0" err="1" smtClean="0"/>
              <a:t>اخرى</a:t>
            </a:r>
            <a:r>
              <a:rPr lang="ar-IQ" dirty="0" smtClean="0"/>
              <a:t> لم يتمكن الحكم مشاهدتها </a:t>
            </a:r>
          </a:p>
          <a:p>
            <a:r>
              <a:rPr lang="ar-IQ" dirty="0" smtClean="0"/>
              <a:t>6-عندما ترتكب </a:t>
            </a:r>
            <a:r>
              <a:rPr lang="ar-IQ" dirty="0" err="1" smtClean="0"/>
              <a:t>الاخطاء</a:t>
            </a:r>
            <a:r>
              <a:rPr lang="ar-IQ" dirty="0" smtClean="0"/>
              <a:t> وكانت الرؤيا لدى مساعد الحكم </a:t>
            </a:r>
            <a:r>
              <a:rPr lang="ar-IQ" dirty="0" err="1" smtClean="0"/>
              <a:t>افضل</a:t>
            </a:r>
            <a:r>
              <a:rPr lang="ar-IQ" dirty="0" smtClean="0"/>
              <a:t> </a:t>
            </a:r>
          </a:p>
          <a:p>
            <a:r>
              <a:rPr lang="ar-IQ" dirty="0" smtClean="0"/>
              <a:t>7-عند تنفيذ ركلة الجزاء مراقبة حارس المرمى والكرة </a:t>
            </a:r>
            <a:r>
              <a:rPr lang="ar-IQ" dirty="0" err="1" smtClean="0"/>
              <a:t>اذا</a:t>
            </a:r>
            <a:r>
              <a:rPr lang="ar-IQ" dirty="0" smtClean="0"/>
              <a:t> اجتازت الهدف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السابعة </a:t>
            </a:r>
            <a:br>
              <a:rPr lang="ar-IQ" dirty="0" smtClean="0"/>
            </a:br>
            <a:r>
              <a:rPr lang="ar-IQ" dirty="0" smtClean="0"/>
              <a:t>مدة المباراة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مدة المباراة 90 دقيقة </a:t>
            </a:r>
            <a:r>
              <a:rPr lang="ar-IQ" dirty="0" err="1" smtClean="0"/>
              <a:t>بشوطان</a:t>
            </a:r>
            <a:r>
              <a:rPr lang="ar-IQ" dirty="0" smtClean="0"/>
              <a:t> متساويان كل منهما 45 دقيقة </a:t>
            </a:r>
          </a:p>
          <a:p>
            <a:r>
              <a:rPr lang="ar-IQ" dirty="0" smtClean="0"/>
              <a:t>فترة الاستراحة 15 دقيقة </a:t>
            </a:r>
          </a:p>
          <a:p>
            <a:r>
              <a:rPr lang="ar-IQ" dirty="0" smtClean="0"/>
              <a:t>مدة الوقت </a:t>
            </a:r>
            <a:r>
              <a:rPr lang="ar-IQ" dirty="0" err="1" smtClean="0"/>
              <a:t>الاضافي</a:t>
            </a:r>
            <a:r>
              <a:rPr lang="ar-IQ" dirty="0" smtClean="0"/>
              <a:t> 30 دقيقة مقسم </a:t>
            </a:r>
            <a:r>
              <a:rPr lang="ar-IQ" dirty="0" err="1" smtClean="0"/>
              <a:t>بشوطان</a:t>
            </a:r>
            <a:r>
              <a:rPr lang="ar-IQ" dirty="0" smtClean="0"/>
              <a:t> كل منهما 15 دقيقة </a:t>
            </a:r>
          </a:p>
          <a:p>
            <a:r>
              <a:rPr lang="ar-IQ" dirty="0" smtClean="0"/>
              <a:t>تعويض الوقت الضائع </a:t>
            </a:r>
          </a:p>
          <a:p>
            <a:r>
              <a:rPr lang="ar-IQ" dirty="0" smtClean="0"/>
              <a:t>يتم التعويض عن الوقت الضائع في </a:t>
            </a:r>
            <a:r>
              <a:rPr lang="ar-IQ" dirty="0" err="1" smtClean="0"/>
              <a:t>اي</a:t>
            </a:r>
            <a:r>
              <a:rPr lang="ar-IQ" dirty="0" smtClean="0"/>
              <a:t> شوط من شوطي المباراة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الثامنة </a:t>
            </a:r>
            <a:br>
              <a:rPr lang="ar-IQ" dirty="0" smtClean="0"/>
            </a:br>
            <a:r>
              <a:rPr lang="ar-IQ" dirty="0" smtClean="0"/>
              <a:t>ابتداء واستئناف اللعب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تعريف ركلة البداية </a:t>
            </a:r>
          </a:p>
          <a:p>
            <a:r>
              <a:rPr lang="ar-IQ" dirty="0" smtClean="0"/>
              <a:t>تعتبر ركلة البداية طريقة لابتداء اللعب </a:t>
            </a:r>
            <a:r>
              <a:rPr lang="ar-IQ" dirty="0" err="1" smtClean="0"/>
              <a:t>او</a:t>
            </a:r>
            <a:r>
              <a:rPr lang="ar-IQ" dirty="0" smtClean="0"/>
              <a:t> استئنافه </a:t>
            </a:r>
          </a:p>
          <a:p>
            <a:r>
              <a:rPr lang="ar-IQ" dirty="0" smtClean="0"/>
              <a:t>عند بدء المباراة</a:t>
            </a:r>
          </a:p>
          <a:p>
            <a:r>
              <a:rPr lang="ar-IQ" dirty="0" smtClean="0"/>
              <a:t>بعد تسجيل هدف</a:t>
            </a:r>
          </a:p>
          <a:p>
            <a:r>
              <a:rPr lang="ar-IQ" dirty="0" smtClean="0"/>
              <a:t>عند بدء الشوط الثاني من المباراة</a:t>
            </a:r>
          </a:p>
          <a:p>
            <a:r>
              <a:rPr lang="ar-IQ" dirty="0" smtClean="0"/>
              <a:t>عند بدء كل شوط من شوطي </a:t>
            </a:r>
            <a:r>
              <a:rPr lang="ar-IQ" dirty="0" err="1" smtClean="0"/>
              <a:t>الاضافي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التاسعة </a:t>
            </a:r>
            <a:br>
              <a:rPr lang="ar-IQ" dirty="0" smtClean="0"/>
            </a:br>
            <a:r>
              <a:rPr lang="ar-IQ" dirty="0" smtClean="0"/>
              <a:t>الكرة في اللعب وخارج اللعب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الكرة خارج اللعب </a:t>
            </a:r>
          </a:p>
          <a:p>
            <a:r>
              <a:rPr lang="ar-IQ" dirty="0" smtClean="0"/>
              <a:t>تعتبر الكرة خارج اللعب عندما </a:t>
            </a:r>
          </a:p>
          <a:p>
            <a:r>
              <a:rPr lang="ar-IQ" dirty="0" smtClean="0"/>
              <a:t>تجتاز الكرة بكاملها خط المرمى </a:t>
            </a:r>
            <a:r>
              <a:rPr lang="ar-IQ" dirty="0" err="1" smtClean="0"/>
              <a:t>او</a:t>
            </a:r>
            <a:r>
              <a:rPr lang="ar-IQ" dirty="0" smtClean="0"/>
              <a:t> خط التماس سواء على </a:t>
            </a:r>
            <a:r>
              <a:rPr lang="ar-IQ" dirty="0" err="1" smtClean="0"/>
              <a:t>الارض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في الهواء</a:t>
            </a:r>
          </a:p>
          <a:p>
            <a:r>
              <a:rPr lang="ar-IQ" dirty="0" smtClean="0"/>
              <a:t>عندما يوقف الحكم اللعب</a:t>
            </a:r>
          </a:p>
          <a:p>
            <a:r>
              <a:rPr lang="ar-IQ" dirty="0" smtClean="0"/>
              <a:t>الكرة في اللعب </a:t>
            </a:r>
          </a:p>
          <a:p>
            <a:r>
              <a:rPr lang="ar-IQ" dirty="0" smtClean="0"/>
              <a:t>تعتبر الكرة في اللعب في كافة </a:t>
            </a:r>
            <a:r>
              <a:rPr lang="ar-IQ" dirty="0" err="1" smtClean="0"/>
              <a:t>الاوقات</a:t>
            </a:r>
            <a:r>
              <a:rPr lang="ar-IQ" dirty="0" smtClean="0"/>
              <a:t> </a:t>
            </a:r>
            <a:r>
              <a:rPr lang="ar-IQ" dirty="0" err="1" smtClean="0"/>
              <a:t>الاخرى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العاشرة</a:t>
            </a:r>
            <a:br>
              <a:rPr lang="ar-IQ" dirty="0" smtClean="0"/>
            </a:br>
            <a:r>
              <a:rPr lang="ar-IQ" dirty="0" smtClean="0"/>
              <a:t>طريقة تسجيل الهدف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يحتسب الهدف عندما تجتاز الكرة بكامل محيطها فوق خط المرمى بين القائمين وتحت العارضة بشرط </a:t>
            </a:r>
            <a:r>
              <a:rPr lang="ar-IQ" dirty="0" err="1" smtClean="0"/>
              <a:t>ان</a:t>
            </a:r>
            <a:r>
              <a:rPr lang="ar-IQ" dirty="0" smtClean="0"/>
              <a:t> لا يكون الفريق الذي سجل الهدف قد ارتكب مخالفة لمواد قانون </a:t>
            </a:r>
            <a:r>
              <a:rPr lang="ar-IQ" smtClean="0"/>
              <a:t>كرة القدم 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الحادية عشر</a:t>
            </a:r>
            <a:br>
              <a:rPr lang="ar-IQ" dirty="0" smtClean="0"/>
            </a:br>
            <a:r>
              <a:rPr lang="ar-IQ" dirty="0" smtClean="0"/>
              <a:t>التسلل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التسلل </a:t>
            </a:r>
          </a:p>
          <a:p>
            <a:r>
              <a:rPr lang="ar-IQ" dirty="0" err="1" smtClean="0"/>
              <a:t>اذا</a:t>
            </a:r>
            <a:r>
              <a:rPr lang="ar-IQ" dirty="0" smtClean="0"/>
              <a:t> كان اللاعب اقرب إلى خط مرمى منافسه من كل من الكرة وثاني </a:t>
            </a:r>
            <a:r>
              <a:rPr lang="ar-IQ" dirty="0" err="1" smtClean="0"/>
              <a:t>اخر</a:t>
            </a:r>
            <a:r>
              <a:rPr lang="ar-IQ" dirty="0" smtClean="0"/>
              <a:t> لاعب من الفريق المنافس </a:t>
            </a:r>
          </a:p>
          <a:p>
            <a:r>
              <a:rPr lang="ar-IQ" dirty="0" err="1" smtClean="0"/>
              <a:t>لايكون</a:t>
            </a:r>
            <a:r>
              <a:rPr lang="ar-IQ" dirty="0" smtClean="0"/>
              <a:t> اللاعب في موقف تسلل </a:t>
            </a:r>
            <a:r>
              <a:rPr lang="ar-IQ" dirty="0" err="1" smtClean="0"/>
              <a:t>اذا</a:t>
            </a:r>
            <a:r>
              <a:rPr lang="ar-IQ" dirty="0" smtClean="0"/>
              <a:t> :</a:t>
            </a:r>
          </a:p>
          <a:p>
            <a:r>
              <a:rPr lang="ar-IQ" dirty="0" smtClean="0"/>
              <a:t>1-كان في منتصف ميدان اللعب الخاص </a:t>
            </a:r>
            <a:r>
              <a:rPr lang="ar-IQ" dirty="0" err="1" smtClean="0"/>
              <a:t>به</a:t>
            </a:r>
            <a:endParaRPr lang="ar-IQ" dirty="0" smtClean="0"/>
          </a:p>
          <a:p>
            <a:r>
              <a:rPr lang="ar-IQ" dirty="0" smtClean="0"/>
              <a:t>2-</a:t>
            </a:r>
            <a:r>
              <a:rPr lang="ar-IQ" dirty="0" err="1" smtClean="0"/>
              <a:t>او</a:t>
            </a:r>
            <a:r>
              <a:rPr lang="ar-IQ" dirty="0" smtClean="0"/>
              <a:t> كان في مستوى واحد مع </a:t>
            </a:r>
            <a:r>
              <a:rPr lang="ar-IQ" dirty="0" err="1" smtClean="0"/>
              <a:t>اخر</a:t>
            </a:r>
            <a:r>
              <a:rPr lang="ar-IQ" dirty="0" smtClean="0"/>
              <a:t> ثاني لاعب من الفريق المنافس </a:t>
            </a:r>
          </a:p>
          <a:p>
            <a:r>
              <a:rPr lang="ar-IQ" dirty="0" smtClean="0"/>
              <a:t>3-</a:t>
            </a:r>
            <a:r>
              <a:rPr lang="ar-IQ" dirty="0" err="1" smtClean="0"/>
              <a:t>او</a:t>
            </a:r>
            <a:r>
              <a:rPr lang="ar-IQ" dirty="0" smtClean="0"/>
              <a:t> كان في مستوى واحد مع </a:t>
            </a:r>
            <a:r>
              <a:rPr lang="ar-IQ" dirty="0" err="1" smtClean="0"/>
              <a:t>اخر</a:t>
            </a:r>
            <a:r>
              <a:rPr lang="ar-IQ" dirty="0" smtClean="0"/>
              <a:t> لاعبين اثنين من الفريق المنافس</a:t>
            </a:r>
          </a:p>
          <a:p>
            <a:r>
              <a:rPr lang="ar-IQ" dirty="0" smtClean="0"/>
              <a:t>4-استلام الكرة مباشرة من رمية التماس </a:t>
            </a:r>
            <a:r>
              <a:rPr lang="ar-IQ" dirty="0" err="1" smtClean="0"/>
              <a:t>او</a:t>
            </a:r>
            <a:r>
              <a:rPr lang="ar-IQ" dirty="0" smtClean="0"/>
              <a:t> ركلة </a:t>
            </a:r>
            <a:r>
              <a:rPr lang="ar-IQ" smtClean="0"/>
              <a:t>المرمى او</a:t>
            </a:r>
            <a:r>
              <a:rPr lang="ar-IQ" dirty="0" smtClean="0"/>
              <a:t> ركلة ركنية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293</Words>
  <Application>Microsoft Office PowerPoint</Application>
  <PresentationFormat>عرض على الشاشة (3:4)‏</PresentationFormat>
  <Paragraphs>40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قانون كرة القدم </vt:lpstr>
      <vt:lpstr>المادة السادسة  الحكام المساعدون</vt:lpstr>
      <vt:lpstr>المادة السابعة  مدة المباراة</vt:lpstr>
      <vt:lpstr>المادة الثامنة  ابتداء واستئناف اللعب</vt:lpstr>
      <vt:lpstr>المادة التاسعة  الكرة في اللعب وخارج اللعب</vt:lpstr>
      <vt:lpstr>المادة العاشرة طريقة تسجيل الهدف</vt:lpstr>
      <vt:lpstr>المادة الحادية عشر التسلل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قانون كرة القدم</dc:title>
  <dc:creator>hp</dc:creator>
  <cp:lastModifiedBy>hp</cp:lastModifiedBy>
  <cp:revision>3</cp:revision>
  <dcterms:created xsi:type="dcterms:W3CDTF">2018-12-14T17:31:45Z</dcterms:created>
  <dcterms:modified xsi:type="dcterms:W3CDTF">2018-12-14T17:51:48Z</dcterms:modified>
</cp:coreProperties>
</file>